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Last several journal club sessions have been on segmentation (my own project)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Want to talk about something a little different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Posted on biorxiv in august, presented at ASNR 2017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 report classified by the NAM model. Report classified positive for mass effect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Red words are those used to inform the classification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Table showing the distribution of the dataset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Categories were binarized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Quite a bit of class imbalance, paper didn’t really talk about how they dealt with that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Also included many roc plots. AUC for all method for all classes was above 0.92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Talk about how previous methods rely on published medical language ontologies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Word2vec representation allows new word associations to be learned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Cited limitations of the study are similar to what many machine learning biomed papers suffer from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Small sample of annotated report as the annotations are hard to get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Population from a single institution.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Neural attention model (CNN + prediction heat map)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1000/200/200 training/testing/validation split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0 -&gt; normal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1 -&gt; abnormal but not acute and communicable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2 -&gt; abnormal and acute and communicable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Classes were binarized before being fed into the ML algorithms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Scores &lt;2 grouped as negative, scores of 2 grouped as positive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Arguably the most important part of the NLP machine learning process, choosing a word representation scheme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Many existing ways to represent words for computers to understand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Bag of words - text is converted into frequencies of word occurrences. Does not preserve word order or context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Developed by researchers at Google, open source group of models, become somewhat standard in this field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Encoder/decoder model, try to learn likelihood of words appearing together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Takes a large corpus of text and outputs a vector space, with each unique word being assigned a vector in the space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Words that share similar contexts are close together in the vector space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Training samples are extracted. This example only has context window of 2 - typically use 5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One hot input vector, length of number of unique words in vocabulary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Output probability of each word appearing near input word.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Learn a hidden layer of neurons which correspond to the vector space </a:t>
            </a:r>
            <a:r>
              <a:rPr lang="en"/>
              <a:t>representation of your corpus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Number of neurons is number of dimensions in vector space - between 100 and 1000.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Rows in weight matrix are vectors in the space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More neurons are more accurate, but there is a diminishing return at higher numbers.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Allows algebraic operations of words: </a:t>
            </a: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 “Brother” - ”Man” + ”Woman” close to “Sister”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CNNs a bit different in NLP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Wait for the video and don’t rent it - n=6 vector representation of words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Convolve over full width of matrix - want all components of vectors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Alter region size - typical to use larger region sizes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Many more hyperparameters - padding, strides, pooling, activations, # of filters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Attention models in NLP traditionally used in machine translation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Encoder decoder networks - encode sentence into a hidden state, then decode into the target language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Attention model adds a hidden state for each word, and is able to trace contributions for each output word to the hidden states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In CNN model, final vector is used as the weights to go back and multiply the feature vectors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Produces an attention vector with a value corresponding to each word in the document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Diagrammatic</a:t>
            </a:r>
            <a:r>
              <a:rPr lang="en"/>
              <a:t> representations of the models in the paper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 is the CNN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 is the NAM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6413"/>
            <a:ext cx="9144001" cy="192463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1498650" y="3734875"/>
            <a:ext cx="61467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Monday, October 30th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NAM heat map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81"/>
            <a:ext cx="9143999" cy="3217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45525"/>
            <a:ext cx="9144000" cy="2458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99925"/>
            <a:ext cx="9144000" cy="2342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Objective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Wanted to compare the performance of various different NLP techniques for text mining radiology reports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Purpose of mining reports is to provide clinical support services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Comparison of non-neural and neural network models (SVM, CNN and NAM)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11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Non-contrast head CTs for altered mental status in ICUs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1400 reports annotated </a:t>
            </a:r>
            <a:r>
              <a:rPr lang="en">
                <a:solidFill>
                  <a:schemeClr val="dk1"/>
                </a:solidFill>
              </a:rPr>
              <a:t>independently</a:t>
            </a:r>
            <a:r>
              <a:rPr lang="en">
                <a:solidFill>
                  <a:schemeClr val="dk1"/>
                </a:solidFill>
              </a:rPr>
              <a:t> by 3 radiologists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5 classifications given to each report, each with a scale of 0 to 2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AutoNum type="alphaLcPeriod"/>
            </a:pPr>
            <a:r>
              <a:rPr lang="en">
                <a:solidFill>
                  <a:schemeClr val="dk1"/>
                </a:solidFill>
              </a:rPr>
              <a:t>Study severity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AutoNum type="alphaLcPeriod"/>
            </a:pPr>
            <a:r>
              <a:rPr lang="en">
                <a:solidFill>
                  <a:schemeClr val="dk1"/>
                </a:solidFill>
              </a:rPr>
              <a:t>Acute intracranial bleed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AutoNum type="alphaLcPeriod"/>
            </a:pPr>
            <a:r>
              <a:rPr lang="en">
                <a:solidFill>
                  <a:schemeClr val="dk1"/>
                </a:solidFill>
              </a:rPr>
              <a:t>Mass effect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AutoNum type="alphaLcPeriod"/>
            </a:pPr>
            <a:r>
              <a:rPr lang="en">
                <a:solidFill>
                  <a:schemeClr val="dk1"/>
                </a:solidFill>
              </a:rPr>
              <a:t>Acute stroke</a:t>
            </a:r>
          </a:p>
          <a:p>
            <a:pPr indent="-317500" lvl="1" marL="9144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AutoNum type="alphaLcPeriod"/>
            </a:pPr>
            <a:r>
              <a:rPr lang="en">
                <a:solidFill>
                  <a:schemeClr val="dk1"/>
                </a:solidFill>
              </a:rPr>
              <a:t>Hydrocephalus 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80,000 unannotated continuous CT head reports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Preprocessing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SVM based method used a bag-of-words (BOW) word representation to feature engineer the classifier.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Neural network methods used Word2vec representation, trained on the 80,000 unannotated reports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Word2vec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0837" y="955900"/>
            <a:ext cx="6822326" cy="40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Word2vec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213" y="521725"/>
            <a:ext cx="7399577" cy="462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CNN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5750"/>
            <a:ext cx="9143998" cy="36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0" y="4750500"/>
            <a:ext cx="71217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>
                <a:solidFill>
                  <a:schemeClr val="dk1"/>
                </a:solidFill>
                <a:highlight>
                  <a:srgbClr val="FFFFFF"/>
                </a:highlight>
              </a:rPr>
              <a:t>Kim, Y. (2014). Convolutional Neural Networks for Sentence Classification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NAM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323" y="0"/>
            <a:ext cx="6988576" cy="45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0" y="4568875"/>
            <a:ext cx="7121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G. Lee, J. Jeong, S. Seo, C. Kim, and P. Kang, “Sentiment Classification with Word Attention based on Weakly Supervised Learning with a Convolutional Neural Network.”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2668" y="0"/>
            <a:ext cx="427866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